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41" r:id="rId3"/>
    <p:sldId id="317" r:id="rId4"/>
    <p:sldId id="304" r:id="rId5"/>
    <p:sldId id="342" r:id="rId6"/>
    <p:sldId id="309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18" r:id="rId23"/>
    <p:sldId id="296" r:id="rId24"/>
    <p:sldId id="343" r:id="rId25"/>
    <p:sldId id="344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D23-4BDD-47C2-97A2-F447C94238B1}" type="datetimeFigureOut">
              <a:rPr lang="nl-NL" smtClean="0"/>
              <a:pPr/>
              <a:t>2-3-2024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FDD7-C2B1-4F4C-9F6C-EBD9C4A8EF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D23-4BDD-47C2-97A2-F447C94238B1}" type="datetimeFigureOut">
              <a:rPr lang="nl-NL" smtClean="0"/>
              <a:pPr/>
              <a:t>2-3-2024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FDD7-C2B1-4F4C-9F6C-EBD9C4A8EF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D23-4BDD-47C2-97A2-F447C94238B1}" type="datetimeFigureOut">
              <a:rPr lang="nl-NL" smtClean="0"/>
              <a:pPr/>
              <a:t>2-3-2024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FDD7-C2B1-4F4C-9F6C-EBD9C4A8EF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D23-4BDD-47C2-97A2-F447C94238B1}" type="datetimeFigureOut">
              <a:rPr lang="nl-NL" smtClean="0"/>
              <a:pPr/>
              <a:t>2-3-2024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FDD7-C2B1-4F4C-9F6C-EBD9C4A8EF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D23-4BDD-47C2-97A2-F447C94238B1}" type="datetimeFigureOut">
              <a:rPr lang="nl-NL" smtClean="0"/>
              <a:pPr/>
              <a:t>2-3-2024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FDD7-C2B1-4F4C-9F6C-EBD9C4A8EF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D23-4BDD-47C2-97A2-F447C94238B1}" type="datetimeFigureOut">
              <a:rPr lang="nl-NL" smtClean="0"/>
              <a:pPr/>
              <a:t>2-3-2024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FDD7-C2B1-4F4C-9F6C-EBD9C4A8EF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D23-4BDD-47C2-97A2-F447C94238B1}" type="datetimeFigureOut">
              <a:rPr lang="nl-NL" smtClean="0"/>
              <a:pPr/>
              <a:t>2-3-2024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FDD7-C2B1-4F4C-9F6C-EBD9C4A8EF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D23-4BDD-47C2-97A2-F447C94238B1}" type="datetimeFigureOut">
              <a:rPr lang="nl-NL" smtClean="0"/>
              <a:pPr/>
              <a:t>2-3-2024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FDD7-C2B1-4F4C-9F6C-EBD9C4A8EF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D23-4BDD-47C2-97A2-F447C94238B1}" type="datetimeFigureOut">
              <a:rPr lang="nl-NL" smtClean="0"/>
              <a:pPr/>
              <a:t>2-3-2024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FDD7-C2B1-4F4C-9F6C-EBD9C4A8EF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D23-4BDD-47C2-97A2-F447C94238B1}" type="datetimeFigureOut">
              <a:rPr lang="nl-NL" smtClean="0"/>
              <a:pPr/>
              <a:t>2-3-2024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FDD7-C2B1-4F4C-9F6C-EBD9C4A8EF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D23-4BDD-47C2-97A2-F447C94238B1}" type="datetimeFigureOut">
              <a:rPr lang="nl-NL" smtClean="0"/>
              <a:pPr/>
              <a:t>2-3-2024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FDD7-C2B1-4F4C-9F6C-EBD9C4A8EF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BD23-4BDD-47C2-97A2-F447C94238B1}" type="datetimeFigureOut">
              <a:rPr lang="nl-NL" smtClean="0"/>
              <a:pPr/>
              <a:t>2-3-2024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0FDD7-C2B1-4F4C-9F6C-EBD9C4A8EF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4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OGradiobe@hotmail.co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GLOBAL PTT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2880320" cy="288032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56992"/>
            <a:ext cx="4562450" cy="273747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80728"/>
            <a:ext cx="2095500" cy="21812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56992"/>
            <a:ext cx="2737470" cy="2737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GLOBAL PTT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DASHBOARD VAN GEBRUIKERS :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7992888" cy="41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02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GLOBAL PTT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WERKT HET :</a:t>
            </a:r>
          </a:p>
          <a:p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15" y="2276872"/>
            <a:ext cx="4845040" cy="201622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14" y="4437112"/>
            <a:ext cx="4845041" cy="180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70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GLOBAL PTT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 KUNNEN DEZELFDE STRUCTUUR GEBRUIKEN ZOALS BIJ DMR :</a:t>
            </a:r>
          </a:p>
          <a:p>
            <a:r>
              <a:rPr lang="nl-NL" dirty="0" smtClean="0"/>
              <a:t>QRV OP VB. LTE-WSL </a:t>
            </a:r>
            <a:r>
              <a:rPr lang="nl-NL" dirty="0" smtClean="0">
                <a:sym typeface="Wingdings" pitchFamily="2" charset="2"/>
              </a:rPr>
              <a:t> DOET AANROEP</a:t>
            </a:r>
          </a:p>
          <a:p>
            <a:r>
              <a:rPr lang="nl-NL" dirty="0" smtClean="0">
                <a:sym typeface="Wingdings" pitchFamily="2" charset="2"/>
              </a:rPr>
              <a:t>PERSONEN OP LTE-WSL  ANTWOORDEN EN</a:t>
            </a:r>
          </a:p>
          <a:p>
            <a:r>
              <a:rPr lang="nl-NL" dirty="0" smtClean="0">
                <a:sym typeface="Wingdings" pitchFamily="2" charset="2"/>
              </a:rPr>
              <a:t>KUNNEN INDIEN NODIG   QSY MAKEN NAAR</a:t>
            </a:r>
          </a:p>
          <a:p>
            <a:r>
              <a:rPr lang="nl-NL" dirty="0" smtClean="0">
                <a:sym typeface="Wingdings" pitchFamily="2" charset="2"/>
              </a:rPr>
              <a:t>VB LTE-2065 BE   OF  LTE-2066-BE    ENZ.</a:t>
            </a:r>
          </a:p>
          <a:p>
            <a:r>
              <a:rPr lang="nl-NL" dirty="0" smtClean="0">
                <a:sym typeface="Wingdings" pitchFamily="2" charset="2"/>
              </a:rPr>
              <a:t>IEDER GESPREKSGROEP IS APPART TE GEBRUIKEN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690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GLOBAL PTT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WELKE TOESTELEN  ZIJN MOGELIJK :</a:t>
            </a:r>
          </a:p>
          <a:p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20228"/>
            <a:ext cx="2592288" cy="247692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320228"/>
            <a:ext cx="2559918" cy="266464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015543"/>
            <a:ext cx="3402614" cy="15918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80928"/>
            <a:ext cx="2771800" cy="366385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3" y="459194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4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GLOBAL PTT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MOGELIJKHEDEN  VAN  REPEATER-MODE</a:t>
            </a:r>
          </a:p>
          <a:p>
            <a:r>
              <a:rPr lang="nl-NL" dirty="0" smtClean="0"/>
              <a:t>LTE/ANLOG (DMR) TOESTELLEN :</a:t>
            </a:r>
          </a:p>
          <a:p>
            <a:endParaRPr lang="nl-NL" dirty="0" smtClean="0"/>
          </a:p>
          <a:p>
            <a:r>
              <a:rPr lang="nl-NL" dirty="0" smtClean="0"/>
              <a:t>ANLOG OP FREQ 432.550</a:t>
            </a:r>
          </a:p>
          <a:p>
            <a:r>
              <a:rPr lang="nl-NL" dirty="0" smtClean="0"/>
              <a:t>LTE/POC </a:t>
            </a:r>
            <a:r>
              <a:rPr lang="nl-NL" dirty="0" smtClean="0">
                <a:sym typeface="Wingdings" pitchFamily="2" charset="2"/>
              </a:rPr>
              <a:t> OP GROEP   LTE-SNW</a:t>
            </a:r>
          </a:p>
          <a:p>
            <a:r>
              <a:rPr lang="nl-NL" dirty="0" smtClean="0">
                <a:sym typeface="Wingdings" pitchFamily="2" charset="2"/>
              </a:rPr>
              <a:t>EN WE HEBBEN EEN RX/TX  </a:t>
            </a:r>
          </a:p>
          <a:p>
            <a:r>
              <a:rPr lang="nl-NL" dirty="0" smtClean="0">
                <a:sym typeface="Wingdings" pitchFamily="2" charset="2"/>
              </a:rPr>
              <a:t>REPEATER (! ALTIJD BEREIKBAAR)</a:t>
            </a:r>
            <a:endParaRPr lang="nl-NL" dirty="0"/>
          </a:p>
          <a:p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59" y="2924944"/>
            <a:ext cx="237626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16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GLOBAL PTT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 HEBBEN NATUURLIJK HIERVOOR EEN</a:t>
            </a:r>
          </a:p>
          <a:p>
            <a:r>
              <a:rPr lang="nl-NL" dirty="0" smtClean="0"/>
              <a:t>LTE-CONNECTIE NODIG :</a:t>
            </a:r>
          </a:p>
          <a:p>
            <a:endParaRPr lang="nl-NL" dirty="0" smtClean="0"/>
          </a:p>
          <a:p>
            <a:r>
              <a:rPr lang="nl-NL" dirty="0" smtClean="0"/>
              <a:t>DIT KAN GLOBAL-PTT : SIM-KAART+500MB DATA +/- 37 EURO JAARLIJKS !!</a:t>
            </a:r>
          </a:p>
          <a:p>
            <a:endParaRPr lang="nl-NL" dirty="0"/>
          </a:p>
          <a:p>
            <a:r>
              <a:rPr lang="nl-NL" dirty="0" smtClean="0"/>
              <a:t>OF EEN ZEER GOED ALTERNATIEF (PRIJS!!!!)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4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GLOBAL PTT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ALWAYS CONNECT 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40767"/>
            <a:ext cx="3095625" cy="14763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24744"/>
            <a:ext cx="1626493" cy="202300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7056784" cy="364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53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GLOBAL PTT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GROOT VOORDEEL BIJ</a:t>
            </a:r>
          </a:p>
          <a:p>
            <a:endParaRPr lang="nl-NL" dirty="0"/>
          </a:p>
          <a:p>
            <a:r>
              <a:rPr lang="nl-NL" dirty="0" smtClean="0"/>
              <a:t>BIJ UW DATA BUNDEL  1GB OF 5GB OF 25GB</a:t>
            </a:r>
          </a:p>
          <a:p>
            <a:r>
              <a:rPr lang="nl-NL" dirty="0" smtClean="0"/>
              <a:t>KUNT GE ZOVEEL SIM-KAARTEN ALS U WILT</a:t>
            </a:r>
          </a:p>
          <a:p>
            <a:r>
              <a:rPr lang="nl-NL" dirty="0" smtClean="0"/>
              <a:t>CONNECTEREN MET UW BUNDEL</a:t>
            </a:r>
          </a:p>
          <a:p>
            <a:r>
              <a:rPr lang="nl-NL" dirty="0" smtClean="0"/>
              <a:t>PRIJS SIMKAART 7 EURO</a:t>
            </a:r>
          </a:p>
          <a:p>
            <a:endParaRPr lang="nl-NL" dirty="0"/>
          </a:p>
          <a:p>
            <a:r>
              <a:rPr lang="nl-NL" dirty="0" smtClean="0"/>
              <a:t>DATA KAN VOOR ALLES GEBRUIKT WORDEN 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20728"/>
            <a:ext cx="30956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2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GLOBAL PTT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TOEKOMST :</a:t>
            </a:r>
          </a:p>
          <a:p>
            <a:endParaRPr lang="nl-NL" dirty="0" smtClean="0"/>
          </a:p>
          <a:p>
            <a:r>
              <a:rPr lang="nl-NL" dirty="0" smtClean="0"/>
              <a:t>GEBRUIK VAN EIGEN DATA (OP TEL-SIM) MET</a:t>
            </a:r>
          </a:p>
          <a:p>
            <a:r>
              <a:rPr lang="nl-NL" dirty="0" smtClean="0"/>
              <a:t>GLOBAL-PTT  APP   OP GSM</a:t>
            </a:r>
          </a:p>
          <a:p>
            <a:endParaRPr lang="nl-NL" dirty="0"/>
          </a:p>
          <a:p>
            <a:r>
              <a:rPr lang="nl-NL" dirty="0" smtClean="0"/>
              <a:t>INTEGRATIE MET ANDERE TOESTELLEN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44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GLOBAL PTT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2143125" cy="214312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386" y="3429000"/>
            <a:ext cx="2676525" cy="17145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556792"/>
            <a:ext cx="2143125" cy="21431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92" y="1500187"/>
            <a:ext cx="2762250" cy="16573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27" y="4031280"/>
            <a:ext cx="2143125" cy="214312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25" y="4797152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29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GLOBAL PTT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POC radio (PTT over </a:t>
            </a:r>
            <a:r>
              <a:rPr lang="nl-NL" dirty="0" err="1"/>
              <a:t>cellular</a:t>
            </a:r>
            <a:r>
              <a:rPr lang="nl-NL" dirty="0"/>
              <a:t>)</a:t>
            </a:r>
          </a:p>
          <a:p>
            <a:r>
              <a:rPr lang="nl-NL" dirty="0"/>
              <a:t>De </a:t>
            </a:r>
            <a:r>
              <a:rPr lang="nl-NL" dirty="0" err="1"/>
              <a:t>poc</a:t>
            </a:r>
            <a:r>
              <a:rPr lang="nl-NL" dirty="0"/>
              <a:t> radio is de meest recente type radio in de radiocommunicatie. Dit type radio kan niet rechtstreeks van toestel naar toestel uitzenden. Toch is een eigen netwerk met </a:t>
            </a:r>
            <a:r>
              <a:rPr lang="nl-NL" dirty="0" err="1"/>
              <a:t>repeaters</a:t>
            </a:r>
            <a:r>
              <a:rPr lang="nl-NL" dirty="0"/>
              <a:t> overbodig! De </a:t>
            </a:r>
            <a:r>
              <a:rPr lang="nl-NL" dirty="0" err="1"/>
              <a:t>poc</a:t>
            </a:r>
            <a:r>
              <a:rPr lang="nl-NL" dirty="0"/>
              <a:t> radio maakt gebruik van het bestaande GSM-netwerk. Op die manier is het bereik onbeperkt. Indoor kunnen de </a:t>
            </a:r>
            <a:r>
              <a:rPr lang="nl-NL" dirty="0" err="1"/>
              <a:t>poc</a:t>
            </a:r>
            <a:r>
              <a:rPr lang="nl-NL" dirty="0"/>
              <a:t> radio's op </a:t>
            </a:r>
            <a:r>
              <a:rPr lang="nl-NL" dirty="0" err="1"/>
              <a:t>wifi</a:t>
            </a:r>
            <a:r>
              <a:rPr lang="nl-NL" dirty="0"/>
              <a:t> worden verbonden indien </a:t>
            </a:r>
            <a:r>
              <a:rPr lang="nl-NL" dirty="0" smtClean="0"/>
              <a:t>nodig (dit volgens toestel).</a:t>
            </a:r>
            <a:endParaRPr lang="nl-NL" dirty="0"/>
          </a:p>
          <a:p>
            <a:r>
              <a:rPr lang="nl-NL" dirty="0"/>
              <a:t>Aangezien de grote bandbreedte die de LTE verbinding op de </a:t>
            </a:r>
            <a:r>
              <a:rPr lang="nl-NL" dirty="0" err="1"/>
              <a:t>poc</a:t>
            </a:r>
            <a:r>
              <a:rPr lang="nl-NL" dirty="0"/>
              <a:t> radio kan aanbieden kan u onbeperkt aantal gelijktijdige gesprekken voeren in onbeperkt aantal groepen. Aanvragen van </a:t>
            </a:r>
            <a:r>
              <a:rPr lang="nl-NL" dirty="0" err="1"/>
              <a:t>bipt</a:t>
            </a:r>
            <a:r>
              <a:rPr lang="nl-NL" dirty="0"/>
              <a:t> frequentie is dus overbodig voor een </a:t>
            </a:r>
            <a:r>
              <a:rPr lang="nl-NL" dirty="0" err="1"/>
              <a:t>poc</a:t>
            </a:r>
            <a:r>
              <a:rPr lang="nl-NL" dirty="0"/>
              <a:t> radio.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29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GLOBAL PTT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PATRICK ON</a:t>
            </a:r>
            <a:r>
              <a:rPr lang="en-US" dirty="0" smtClean="0"/>
              <a:t>3OSI    HEEFT GOEDE CONTACTEN</a:t>
            </a:r>
          </a:p>
          <a:p>
            <a:r>
              <a:rPr lang="nl-NL" dirty="0" smtClean="0"/>
              <a:t>MET                              EN VOOR AANKOOP VAN</a:t>
            </a:r>
          </a:p>
          <a:p>
            <a:r>
              <a:rPr lang="nl-NL" dirty="0" smtClean="0"/>
              <a:t>TOESTELLEN ENZ   KAN U ALTIJD MAILEN NAAR PATRICK :</a:t>
            </a:r>
          </a:p>
          <a:p>
            <a:r>
              <a:rPr lang="nl-NL" dirty="0" smtClean="0">
                <a:hlinkClick r:id="rId2"/>
              </a:rPr>
              <a:t>POGradiobe@hotmail.com</a:t>
            </a:r>
            <a:endParaRPr lang="nl-NL" dirty="0" smtClean="0"/>
          </a:p>
          <a:p>
            <a:r>
              <a:rPr lang="nl-NL" dirty="0" smtClean="0"/>
              <a:t>DIT NETWERK KAN ALLEEN DOOR OFFICIELE</a:t>
            </a:r>
          </a:p>
          <a:p>
            <a:r>
              <a:rPr lang="nl-NL" dirty="0" smtClean="0"/>
              <a:t>ZENDAMATEUR GEBRUIKT WORDEN (wordt </a:t>
            </a:r>
            <a:r>
              <a:rPr lang="nl-NL" dirty="0" err="1" smtClean="0"/>
              <a:t>nagekenen</a:t>
            </a:r>
            <a:r>
              <a:rPr lang="nl-NL" dirty="0" smtClean="0"/>
              <a:t> via qrz.com en radioid.com)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60848"/>
            <a:ext cx="214312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80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GLOBAL PTT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745384" cy="3662887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700808"/>
            <a:ext cx="4056451" cy="304233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635134"/>
            <a:ext cx="2687579" cy="201568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14875"/>
            <a:ext cx="3456383" cy="159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50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GLOBAL PTT</a:t>
            </a:r>
            <a:endParaRPr lang="nl-NL" dirty="0"/>
          </a:p>
        </p:txBody>
      </p:sp>
      <p:pic>
        <p:nvPicPr>
          <p:cNvPr id="4" name="Tijdelijke aanduiding voor inhoud 3" descr="QSL_snw_fro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1154" y="1484784"/>
            <a:ext cx="6981691" cy="4824536"/>
          </a:xfrm>
        </p:spPr>
      </p:pic>
      <p:sp>
        <p:nvSpPr>
          <p:cNvPr id="5" name="Tekstvak 4"/>
          <p:cNvSpPr txBox="1"/>
          <p:nvPr/>
        </p:nvSpPr>
        <p:spPr>
          <a:xfrm>
            <a:off x="1907704" y="1484784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bg1"/>
                </a:solidFill>
              </a:rPr>
              <a:t>BEDANKT VOOR UW AANDACHT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547664" y="357301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>
                <a:solidFill>
                  <a:schemeClr val="bg1"/>
                </a:solidFill>
              </a:rPr>
              <a:t>LAAT DE </a:t>
            </a:r>
            <a:r>
              <a:rPr lang="nl-BE" sz="4000" b="1" smtClean="0">
                <a:solidFill>
                  <a:schemeClr val="bg1"/>
                </a:solidFill>
              </a:rPr>
              <a:t>VRAGEN MAAR      </a:t>
            </a:r>
            <a:r>
              <a:rPr lang="nl-BE" sz="4000" b="1" dirty="0" smtClean="0">
                <a:solidFill>
                  <a:schemeClr val="bg1"/>
                </a:solidFill>
              </a:rPr>
              <a:t>KOMEN</a:t>
            </a:r>
            <a:endParaRPr lang="nl-NL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GLOBAL PTT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917035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24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74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GLOBAL PTT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VERSCHILLENDE    POC/LTE     NETWERKEN</a:t>
            </a:r>
            <a:endParaRPr lang="en-US" dirty="0"/>
          </a:p>
          <a:p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92896"/>
            <a:ext cx="5353950" cy="40324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56" y="2320899"/>
            <a:ext cx="2643213" cy="115212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6" y="3473027"/>
            <a:ext cx="2152650" cy="146814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941168"/>
            <a:ext cx="2143125" cy="136815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11786"/>
            <a:ext cx="2143125" cy="999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GLOBAL PTT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WAAROM    GLOBAL PTT </a:t>
            </a:r>
          </a:p>
          <a:p>
            <a:endParaRPr lang="nl-BE" dirty="0"/>
          </a:p>
          <a:p>
            <a:r>
              <a:rPr lang="nl-BE" dirty="0" smtClean="0"/>
              <a:t>VOOR UITBOUW VAN EEN NETWERK VOOR</a:t>
            </a:r>
          </a:p>
          <a:p>
            <a:r>
              <a:rPr lang="nl-BE" dirty="0" smtClean="0"/>
              <a:t>DE ZEND-AMATEUR  ,      HOE WERKT HET</a:t>
            </a:r>
          </a:p>
          <a:p>
            <a:endParaRPr lang="nl-BE" dirty="0"/>
          </a:p>
          <a:p>
            <a:r>
              <a:rPr lang="nl-BE" dirty="0" smtClean="0"/>
              <a:t>WAT IS ER NODIG</a:t>
            </a:r>
            <a:endParaRPr lang="nl-BE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29421"/>
            <a:ext cx="2245221" cy="1347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GLOBAL PTT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8229600" cy="3960440"/>
          </a:xfrm>
        </p:spPr>
      </p:pic>
    </p:spTree>
    <p:extLst>
      <p:ext uri="{BB962C8B-B14F-4D97-AF65-F5344CB8AC3E}">
        <p14:creationId xmlns:p14="http://schemas.microsoft.com/office/powerpoint/2010/main" val="1878318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nl-NL" dirty="0" smtClean="0"/>
              <a:t>GLOBAL PTT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ER IS EEN   ‘COMPAGNY ACCOUNT’  GEOPEND</a:t>
            </a:r>
          </a:p>
          <a:p>
            <a:r>
              <a:rPr lang="nl-NL" dirty="0" smtClean="0"/>
              <a:t>IN HET BEHEER VAN      PATRICK   ON3OSI</a:t>
            </a:r>
          </a:p>
          <a:p>
            <a:r>
              <a:rPr lang="nl-NL" dirty="0" smtClean="0"/>
              <a:t>DIE HET BEHEER VAN HET DASHBOARD EN</a:t>
            </a:r>
          </a:p>
          <a:p>
            <a:r>
              <a:rPr lang="nl-NL" dirty="0" smtClean="0"/>
              <a:t>DE ACCOUNTS VERDER ZAL OPVOLGEN.</a:t>
            </a:r>
          </a:p>
          <a:p>
            <a:endParaRPr lang="nl-NL" dirty="0"/>
          </a:p>
          <a:p>
            <a:r>
              <a:rPr lang="nl-NL" dirty="0" smtClean="0"/>
              <a:t>HOE WERKT HET DASHBOARD , EN WAT MET</a:t>
            </a:r>
          </a:p>
          <a:p>
            <a:r>
              <a:rPr lang="nl-NL" dirty="0" smtClean="0"/>
              <a:t>DE GESPREKSGROEPEN 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GLOBAL PTT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 HEBBEN VOLGENDE GESPREKSGROEPEN</a:t>
            </a:r>
          </a:p>
          <a:p>
            <a:r>
              <a:rPr lang="nl-NL" dirty="0" smtClean="0"/>
              <a:t>AANGEMAAKT :</a:t>
            </a:r>
          </a:p>
          <a:p>
            <a:endParaRPr lang="nl-NL" dirty="0" smtClean="0"/>
          </a:p>
          <a:p>
            <a:r>
              <a:rPr lang="nl-NL" dirty="0" smtClean="0"/>
              <a:t>LTE-WSL            LTE-206             LTE-2061</a:t>
            </a:r>
          </a:p>
          <a:p>
            <a:r>
              <a:rPr lang="nl-NL" dirty="0" smtClean="0"/>
              <a:t>LTE-2064           LTE-2065           LTE-2066</a:t>
            </a:r>
          </a:p>
          <a:p>
            <a:r>
              <a:rPr lang="nl-NL" dirty="0" smtClean="0"/>
              <a:t>LTE-SNW-CL      LTE-ALLSTARLINK-ON8PMO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9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GLOBAL PTT</a:t>
            </a:r>
            <a:endParaRPr lang="en-US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DASHBOARD :  GESPREKSGROEPEN :</a:t>
            </a:r>
          </a:p>
          <a:p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7704856" cy="408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4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GLOBAL PTT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 AANSCHAF VAN EEN GLOBAL-PTT TOESTEL</a:t>
            </a:r>
          </a:p>
          <a:p>
            <a:r>
              <a:rPr lang="nl-NL" dirty="0" smtClean="0"/>
              <a:t>KRIJGT U EEN ACCOUNT OP HET GLOBAL</a:t>
            </a:r>
          </a:p>
          <a:p>
            <a:r>
              <a:rPr lang="nl-NL" dirty="0" smtClean="0"/>
              <a:t>PTT NETWERK, </a:t>
            </a:r>
          </a:p>
          <a:p>
            <a:endParaRPr lang="nl-NL" dirty="0"/>
          </a:p>
          <a:p>
            <a:r>
              <a:rPr lang="nl-NL" dirty="0" smtClean="0"/>
              <a:t>EN WORDT U OP HET DASH-BOARD ALS GEBRUIKER BIJGEVOEGD, DIT MET HET I–MEI NUMMER VAN HET TOESTEL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541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481</Words>
  <Application>Microsoft Office PowerPoint</Application>
  <PresentationFormat>Diavoorstelling (4:3)</PresentationFormat>
  <Paragraphs>97</Paragraphs>
  <Slides>25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Office-thema</vt:lpstr>
      <vt:lpstr>GLOBAL PTT</vt:lpstr>
      <vt:lpstr>GLOBAL PTT</vt:lpstr>
      <vt:lpstr>GLOBAL PTT</vt:lpstr>
      <vt:lpstr>GLOBAL PTT</vt:lpstr>
      <vt:lpstr>GLOBAL PTT</vt:lpstr>
      <vt:lpstr>GLOBAL PTT</vt:lpstr>
      <vt:lpstr>GLOBAL PTT</vt:lpstr>
      <vt:lpstr>GLOBAL PTT</vt:lpstr>
      <vt:lpstr>GLOBAL PTT</vt:lpstr>
      <vt:lpstr>GLOBAL PTT</vt:lpstr>
      <vt:lpstr>GLOBAL PTT</vt:lpstr>
      <vt:lpstr>GLOBAL PTT</vt:lpstr>
      <vt:lpstr>GLOBAL PTT</vt:lpstr>
      <vt:lpstr>GLOBAL PTT</vt:lpstr>
      <vt:lpstr>GLOBAL PTT</vt:lpstr>
      <vt:lpstr>GLOBAL PTT</vt:lpstr>
      <vt:lpstr>GLOBAL PTT</vt:lpstr>
      <vt:lpstr>GLOBAL PTT</vt:lpstr>
      <vt:lpstr>GLOBAL PTT</vt:lpstr>
      <vt:lpstr>GLOBAL PTT</vt:lpstr>
      <vt:lpstr>GLOBAL PTT</vt:lpstr>
      <vt:lpstr>GLOBAL PTT</vt:lpstr>
      <vt:lpstr>GLOBAL PTT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DMR-CODEPLUGS</dc:title>
  <dc:creator>LINDA</dc:creator>
  <cp:lastModifiedBy>patrick martens</cp:lastModifiedBy>
  <cp:revision>83</cp:revision>
  <dcterms:created xsi:type="dcterms:W3CDTF">2017-12-22T12:31:02Z</dcterms:created>
  <dcterms:modified xsi:type="dcterms:W3CDTF">2024-03-02T09:28:39Z</dcterms:modified>
</cp:coreProperties>
</file>